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72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80" d="100"/>
          <a:sy n="80" d="100"/>
        </p:scale>
        <p:origin x="42" y="30"/>
      </p:cViewPr>
      <p:guideLst>
        <p:guide orient="horz" pos="2160"/>
        <p:guide orient="horz" pos="1072"/>
        <p:guide orient="horz" pos="3888"/>
        <p:guide orient="horz" pos="368"/>
        <p:guide pos="3839"/>
        <p:guide pos="768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FE5B4EDC-59C0-49C7-8ADA-5A781B329E02}" type="datetimeFigureOut">
              <a:rPr lang="en-US" altLang="zh-TW"/>
              <a:t>5/3/2015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79429053-DC2A-4342-ADD4-2FD729D91E2C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F2D8D46A-B586-417D-BFBD-8C8FE0AAF762}" type="datetimeFigureOut">
              <a:t>2015/5/3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3EBA5BD7-F043-4D1B-AA17-CD412FC534DE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線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TW"/>
            </a:p>
          </p:txBody>
        </p:sp>
        <p:sp>
          <p:nvSpPr>
            <p:cNvPr id="10" name="手繪多邊形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TW"/>
            </a:p>
          </p:txBody>
        </p:sp>
        <p:sp>
          <p:nvSpPr>
            <p:cNvPr id="11" name="手繪多邊形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TW"/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 latinLnBrk="0">
              <a:defRPr lang="zh-TW"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800" cap="all" spc="200" baseline="0">
                <a:solidFill>
                  <a:schemeClr val="accent1"/>
                </a:solidFill>
              </a:defRPr>
            </a:lvl1pPr>
            <a:lvl2pPr marL="60949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sp>
        <p:nvSpPr>
          <p:cNvPr id="22" name="日期版面配置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 latinLnBrk="0">
              <a:defRPr lang="zh-TW" sz="54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800" cap="all" spc="200" baseline="0">
                <a:solidFill>
                  <a:schemeClr val="accent1"/>
                </a:solidFill>
              </a:defRPr>
            </a:lvl1pPr>
            <a:lvl2pPr marL="609493" indent="0" latinLnBrk="0">
              <a:buNone/>
              <a:defRPr lang="zh-TW"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latinLnBrk="0">
              <a:buNone/>
              <a:defRPr lang="zh-TW"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 baseline="0"/>
            </a:lvl8pPr>
            <a:lvl9pPr latinLnBrk="0">
              <a:defRPr lang="zh-TW" sz="20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800" b="0" cap="all" spc="200" baseline="0">
                <a:solidFill>
                  <a:schemeClr val="accent1"/>
                </a:solidFill>
              </a:defRPr>
            </a:lvl1pPr>
            <a:lvl2pPr marL="609493" indent="0" latinLnBrk="0">
              <a:buNone/>
              <a:defRPr lang="zh-TW" sz="2700" b="1"/>
            </a:lvl2pPr>
            <a:lvl3pPr marL="1218987" indent="0" latinLnBrk="0">
              <a:buNone/>
              <a:defRPr lang="zh-TW" sz="2400" b="1"/>
            </a:lvl3pPr>
            <a:lvl4pPr marL="1828480" indent="0" latinLnBrk="0">
              <a:buNone/>
              <a:defRPr lang="zh-TW" sz="2100" b="1"/>
            </a:lvl4pPr>
            <a:lvl5pPr marL="2437973" indent="0" latinLnBrk="0">
              <a:buNone/>
              <a:defRPr lang="zh-TW" sz="2100" b="1"/>
            </a:lvl5pPr>
            <a:lvl6pPr marL="3047467" indent="0" latinLnBrk="0">
              <a:buNone/>
              <a:defRPr lang="zh-TW" sz="2100" b="1"/>
            </a:lvl6pPr>
            <a:lvl7pPr marL="3656960" indent="0" latinLnBrk="0">
              <a:buNone/>
              <a:defRPr lang="zh-TW" sz="2100" b="1"/>
            </a:lvl7pPr>
            <a:lvl8pPr marL="4266453" indent="0" latinLnBrk="0">
              <a:buNone/>
              <a:defRPr lang="zh-TW" sz="2100" b="1"/>
            </a:lvl8pPr>
            <a:lvl9pPr marL="4875947" indent="0" latinLnBrk="0">
              <a:buNone/>
              <a:defRPr lang="zh-TW" sz="21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/>
            </a:lvl6pPr>
            <a:lvl7pPr latinLnBrk="0">
              <a:defRPr lang="zh-TW" sz="2000" baseline="0"/>
            </a:lvl7pPr>
            <a:lvl8pPr latinLnBrk="0">
              <a:defRPr lang="zh-TW" sz="2000" baseline="0"/>
            </a:lvl8pPr>
            <a:lvl9pPr latinLnBrk="0">
              <a:defRPr lang="zh-TW" sz="20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800" b="0" cap="all" spc="200" baseline="0">
                <a:solidFill>
                  <a:schemeClr val="accent1"/>
                </a:solidFill>
              </a:defRPr>
            </a:lvl1pPr>
            <a:lvl2pPr marL="609493" indent="0" latinLnBrk="0">
              <a:buNone/>
              <a:defRPr lang="zh-TW" sz="2700" b="1"/>
            </a:lvl2pPr>
            <a:lvl3pPr marL="1218987" indent="0" latinLnBrk="0">
              <a:buNone/>
              <a:defRPr lang="zh-TW" sz="2400" b="1"/>
            </a:lvl3pPr>
            <a:lvl4pPr marL="1828480" indent="0" latinLnBrk="0">
              <a:buNone/>
              <a:defRPr lang="zh-TW" sz="2100" b="1"/>
            </a:lvl4pPr>
            <a:lvl5pPr marL="2437973" indent="0" latinLnBrk="0">
              <a:buNone/>
              <a:defRPr lang="zh-TW" sz="2100" b="1"/>
            </a:lvl5pPr>
            <a:lvl6pPr marL="3047467" indent="0" latinLnBrk="0">
              <a:buNone/>
              <a:defRPr lang="zh-TW" sz="2100" b="1"/>
            </a:lvl6pPr>
            <a:lvl7pPr marL="3656960" indent="0" latinLnBrk="0">
              <a:buNone/>
              <a:defRPr lang="zh-TW" sz="2100" b="1"/>
            </a:lvl7pPr>
            <a:lvl8pPr marL="4266453" indent="0" latinLnBrk="0">
              <a:buNone/>
              <a:defRPr lang="zh-TW" sz="2100" b="1"/>
            </a:lvl8pPr>
            <a:lvl9pPr marL="4875947" indent="0" latinLnBrk="0">
              <a:buNone/>
              <a:defRPr lang="zh-TW" sz="21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 baseline="0"/>
            </a:lvl6pPr>
            <a:lvl7pPr latinLnBrk="0">
              <a:defRPr lang="zh-TW" sz="2000" baseline="0"/>
            </a:lvl7pPr>
            <a:lvl8pPr latinLnBrk="0">
              <a:defRPr lang="zh-TW" sz="2000" baseline="0"/>
            </a:lvl8pPr>
            <a:lvl9pPr latinLnBrk="0">
              <a:defRPr lang="zh-TW" sz="20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 latinLnBrk="0">
              <a:defRPr lang="zh-TW"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 latinLnBrk="0">
              <a:defRPr lang="zh-TW" sz="2800"/>
            </a:lvl1pPr>
            <a:lvl2pPr latinLnBrk="0">
              <a:defRPr lang="zh-TW" sz="2400"/>
            </a:lvl2pPr>
            <a:lvl3pPr latinLnBrk="0">
              <a:defRPr lang="zh-TW" sz="2000"/>
            </a:lvl3pPr>
            <a:lvl4pPr latinLnBrk="0">
              <a:defRPr lang="zh-TW" sz="2000"/>
            </a:lvl4pPr>
            <a:lvl5pPr latinLnBrk="0">
              <a:defRPr lang="zh-TW" sz="20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 baseline="0"/>
            </a:lvl8pPr>
            <a:lvl9pPr latinLnBrk="0">
              <a:defRPr lang="zh-TW" sz="20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2000"/>
            </a:lvl1pPr>
            <a:lvl2pPr marL="609493" indent="0" latinLnBrk="0">
              <a:buNone/>
              <a:defRPr lang="zh-TW" sz="1600"/>
            </a:lvl2pPr>
            <a:lvl3pPr marL="1218987" indent="0" latinLnBrk="0">
              <a:buNone/>
              <a:defRPr lang="zh-TW" sz="1300"/>
            </a:lvl3pPr>
            <a:lvl4pPr marL="1828480" indent="0" latinLnBrk="0">
              <a:buNone/>
              <a:defRPr lang="zh-TW" sz="1200"/>
            </a:lvl4pPr>
            <a:lvl5pPr marL="2437973" indent="0" latinLnBrk="0">
              <a:buNone/>
              <a:defRPr lang="zh-TW" sz="1200"/>
            </a:lvl5pPr>
            <a:lvl6pPr marL="3047467" indent="0" latinLnBrk="0">
              <a:buNone/>
              <a:defRPr lang="zh-TW" sz="1200"/>
            </a:lvl6pPr>
            <a:lvl7pPr marL="3656960" indent="0" latinLnBrk="0">
              <a:buNone/>
              <a:defRPr lang="zh-TW" sz="1200"/>
            </a:lvl7pPr>
            <a:lvl8pPr marL="4266453" indent="0" latinLnBrk="0">
              <a:buNone/>
              <a:defRPr lang="zh-TW" sz="1200"/>
            </a:lvl8pPr>
            <a:lvl9pPr marL="4875947" indent="0" latinLnBrk="0">
              <a:buNone/>
              <a:defRPr lang="zh-TW"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 latinLnBrk="0">
              <a:defRPr lang="zh-TW"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latinLnBrk="0">
              <a:buNone/>
              <a:defRPr lang="zh-TW" sz="2800"/>
            </a:lvl1pPr>
            <a:lvl2pPr marL="609493" indent="0" latinLnBrk="0">
              <a:buNone/>
              <a:defRPr lang="zh-TW" sz="3700"/>
            </a:lvl2pPr>
            <a:lvl3pPr marL="1218987" indent="0" latinLnBrk="0">
              <a:buNone/>
              <a:defRPr lang="zh-TW" sz="3200"/>
            </a:lvl3pPr>
            <a:lvl4pPr marL="1828480" indent="0" latinLnBrk="0">
              <a:buNone/>
              <a:defRPr lang="zh-TW" sz="2700"/>
            </a:lvl4pPr>
            <a:lvl5pPr marL="2437973" indent="0" latinLnBrk="0">
              <a:buNone/>
              <a:defRPr lang="zh-TW" sz="2700"/>
            </a:lvl5pPr>
            <a:lvl6pPr marL="3047467" indent="0" latinLnBrk="0">
              <a:buNone/>
              <a:defRPr lang="zh-TW" sz="2700"/>
            </a:lvl6pPr>
            <a:lvl7pPr marL="3656960" indent="0" latinLnBrk="0">
              <a:buNone/>
              <a:defRPr lang="zh-TW" sz="2700"/>
            </a:lvl7pPr>
            <a:lvl8pPr marL="4266453" indent="0" latinLnBrk="0">
              <a:buNone/>
              <a:defRPr lang="zh-TW" sz="2700"/>
            </a:lvl8pPr>
            <a:lvl9pPr marL="4875947" indent="0" latinLnBrk="0">
              <a:buNone/>
              <a:defRPr lang="zh-TW" sz="27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2000"/>
            </a:lvl1pPr>
            <a:lvl2pPr marL="609493" indent="0" latinLnBrk="0">
              <a:buNone/>
              <a:defRPr lang="zh-TW" sz="1600"/>
            </a:lvl2pPr>
            <a:lvl3pPr marL="1218987" indent="0" latinLnBrk="0">
              <a:buNone/>
              <a:defRPr lang="zh-TW" sz="1300"/>
            </a:lvl3pPr>
            <a:lvl4pPr marL="1828480" indent="0" latinLnBrk="0">
              <a:buNone/>
              <a:defRPr lang="zh-TW" sz="1200"/>
            </a:lvl4pPr>
            <a:lvl5pPr marL="2437973" indent="0" latinLnBrk="0">
              <a:buNone/>
              <a:defRPr lang="zh-TW" sz="1200"/>
            </a:lvl5pPr>
            <a:lvl6pPr marL="3047467" indent="0" latinLnBrk="0">
              <a:buNone/>
              <a:defRPr lang="zh-TW" sz="1200"/>
            </a:lvl6pPr>
            <a:lvl7pPr marL="3656960" indent="0" latinLnBrk="0">
              <a:buNone/>
              <a:defRPr lang="zh-TW" sz="1200"/>
            </a:lvl7pPr>
            <a:lvl8pPr marL="4266453" indent="0" latinLnBrk="0">
              <a:buNone/>
              <a:defRPr lang="zh-TW" sz="1200"/>
            </a:lvl8pPr>
            <a:lvl9pPr marL="4875947" indent="0" latinLnBrk="0">
              <a:buNone/>
              <a:defRPr lang="zh-TW"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t>2015/5/3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線條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0DFD029-FB74-4578-B929-F66AA97659CA}" type="datetimeFigureOut">
              <a:rPr lang="en-US" altLang="zh-TW" smtClean="0"/>
              <a:pPr/>
              <a:t>5/3/2015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lang="zh-TW" sz="3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lang="zh-TW"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lang="zh-TW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Funky Linux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6704">
            <a:off x="6240335" y="1196820"/>
            <a:ext cx="4810907" cy="461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Why Choose Linux ?</a:t>
            </a:r>
            <a:endParaRPr lang="zh-TW" altLang="en-US" sz="6000" dirty="0"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1636">
            <a:off x="495286" y="2585944"/>
            <a:ext cx="5663545" cy="31857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文字方塊 4"/>
          <p:cNvSpPr txBox="1"/>
          <p:nvPr/>
        </p:nvSpPr>
        <p:spPr>
          <a:xfrm>
            <a:off x="6382444" y="1700808"/>
            <a:ext cx="18565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!</a:t>
            </a:r>
            <a:endParaRPr lang="zh-TW" altLang="en-US" sz="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171663" y="2636912"/>
            <a:ext cx="17860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!</a:t>
            </a:r>
            <a:endParaRPr lang="zh-TW" altLang="en-US" sz="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891743" y="3789040"/>
            <a:ext cx="18582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!</a:t>
            </a:r>
            <a:endParaRPr lang="zh-TW" altLang="en-US" sz="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98468" y="5013176"/>
            <a:ext cx="37802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More …</a:t>
            </a:r>
            <a:endParaRPr lang="zh-TW" altLang="en-US" sz="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24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476673"/>
            <a:ext cx="4428781" cy="39604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484784"/>
            <a:ext cx="5860232" cy="36626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13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053852" y="332656"/>
            <a:ext cx="2333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Try It !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3284984"/>
            <a:ext cx="7056784" cy="3219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2420888"/>
            <a:ext cx="7308001" cy="3788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1556792"/>
            <a:ext cx="5839546" cy="4368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20" y="548680"/>
            <a:ext cx="6036225" cy="4527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1" y="3048365"/>
            <a:ext cx="3826858" cy="38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54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81844" y="404664"/>
            <a:ext cx="86565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Where Is the </a:t>
            </a:r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</a:t>
            </a:r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 Input ?!</a:t>
            </a:r>
            <a:endParaRPr lang="zh-TW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950396" y="1412776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altLang="zh-TW" sz="60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TW" sz="60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</a:t>
            </a:r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844824"/>
            <a:ext cx="3600400" cy="27325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04" y="2632708"/>
            <a:ext cx="4009635" cy="3003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982251"/>
            <a:ext cx="3937627" cy="2960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161490"/>
            <a:ext cx="4184951" cy="31387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64" y="2442638"/>
            <a:ext cx="5390254" cy="40596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文字方塊 8"/>
          <p:cNvSpPr txBox="1"/>
          <p:nvPr/>
        </p:nvSpPr>
        <p:spPr>
          <a:xfrm>
            <a:off x="10232979" y="5373216"/>
            <a:ext cx="15504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ubuntu</a:t>
            </a:r>
            <a:endParaRPr lang="en-US" altLang="zh-TW" sz="3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3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&lt;blank&gt;</a:t>
            </a:r>
          </a:p>
        </p:txBody>
      </p:sp>
    </p:spTree>
    <p:extLst>
      <p:ext uri="{BB962C8B-B14F-4D97-AF65-F5344CB8AC3E}">
        <p14:creationId xmlns:p14="http://schemas.microsoft.com/office/powerpoint/2010/main" val="205431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260648"/>
            <a:ext cx="4924461" cy="36528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268760"/>
            <a:ext cx="4957799" cy="37290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2276872"/>
            <a:ext cx="4981611" cy="37004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文字方塊 4"/>
          <p:cNvSpPr txBox="1"/>
          <p:nvPr/>
        </p:nvSpPr>
        <p:spPr>
          <a:xfrm>
            <a:off x="372727" y="5012245"/>
            <a:ext cx="7646645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Open Your Editor, and 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Try to Input Chinese by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“</a:t>
            </a:r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 + Space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0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032741"/>
            <a:ext cx="4296875" cy="32535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文字方塊 4"/>
          <p:cNvSpPr txBox="1"/>
          <p:nvPr/>
        </p:nvSpPr>
        <p:spPr>
          <a:xfrm>
            <a:off x="4532299" y="404664"/>
            <a:ext cx="7568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Amazing Work Space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向右箭號 5"/>
          <p:cNvSpPr/>
          <p:nvPr/>
        </p:nvSpPr>
        <p:spPr>
          <a:xfrm rot="1331056">
            <a:off x="3501533" y="3638253"/>
            <a:ext cx="273630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2204864"/>
            <a:ext cx="5279738" cy="403263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5553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81844" y="404664"/>
            <a:ext cx="9207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Go Ahead and Discover :)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060848"/>
            <a:ext cx="2972314" cy="40250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8475">
            <a:off x="5301459" y="2031847"/>
            <a:ext cx="2885328" cy="40830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3212976"/>
            <a:ext cx="4762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_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85D49CD-E250-49F2-832A-47F73F581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0</TotalTime>
  <Words>58</Words>
  <Application>Microsoft Office PowerPoint</Application>
  <PresentationFormat>自訂</PresentationFormat>
  <Paragraphs>17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Arial Unicode MS</vt:lpstr>
      <vt:lpstr>微軟正黑體</vt:lpstr>
      <vt:lpstr>新細明體</vt:lpstr>
      <vt:lpstr>Arial</vt:lpstr>
      <vt:lpstr>Calibri</vt:lpstr>
      <vt:lpstr>Tech_16x9</vt:lpstr>
      <vt:lpstr>Funky Linux</vt:lpstr>
      <vt:lpstr>Why Choose Linux 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2015-05-03T13:01:03Z</dcterms:created>
  <dcterms:modified xsi:type="dcterms:W3CDTF">2015-05-03T14:13:01Z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